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64" r:id="rId11"/>
    <p:sldId id="266" r:id="rId12"/>
    <p:sldId id="270" r:id="rId13"/>
    <p:sldId id="267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png" /><Relationship Id="rId7" Type="http://schemas.openxmlformats.org/officeDocument/2006/relationships/image" Target="../media/image25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5" Type="http://schemas.openxmlformats.org/officeDocument/2006/relationships/image" Target="../media/image23.jpeg" /><Relationship Id="rId10" Type="http://schemas.openxmlformats.org/officeDocument/2006/relationships/image" Target="../media/image28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g" /><Relationship Id="rId4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6019800"/>
            <a:ext cx="7315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</a:rPr>
              <a:t>THERMOKOL.INDIA</a:t>
            </a:r>
            <a:endParaRPr lang="en-IN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 descr="Save Planet Images - Free Download on Freepi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"/>
            <a:ext cx="54102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5470114"/>
            <a:ext cx="1828800" cy="11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3566160" y="5638800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150" y="5359153"/>
            <a:ext cx="2299850" cy="14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613661" y="284810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33492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" y="341494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THERMOKOL.INDIA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570221" y="284810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6160" y="233492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9020" y="228600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VISIT TO VISAKHAPATNAM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4140" y="233492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41494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TRAINING &amp; MOU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2613661" y="1619251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1567933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600200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INSTALLATION &amp; TRAILS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6160" y="1567933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9020" y="1573816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DISPATCH THROUGH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54140" y="1567933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1600200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MACHINERY ADVANCE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613661" y="294691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895600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" y="3003602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EPS MELTING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570221" y="294691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6160" y="2819400"/>
            <a:ext cx="17754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9020" y="2858869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 CONFIRMATION BEFORE PACKING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54140" y="2895600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" y="4114802"/>
            <a:ext cx="1775460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" y="4191000"/>
            <a:ext cx="1752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QC CONFIRMATION TO ACCOUNTS DEPARTMENT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66160" y="4267200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9021" y="4282868"/>
            <a:ext cx="1752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QC INSPECTION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 </a:t>
            </a:r>
            <a:r>
              <a:rPr lang="en-IN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VISAKHAPATNAM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54140" y="4267200"/>
            <a:ext cx="1775460" cy="4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7000" y="4295001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BILLING &amp; BILTY</a:t>
            </a:r>
          </a:p>
        </p:txBody>
      </p:sp>
      <p:sp>
        <p:nvSpPr>
          <p:cNvPr id="46" name="Right Arrow 45"/>
          <p:cNvSpPr/>
          <p:nvPr/>
        </p:nvSpPr>
        <p:spPr>
          <a:xfrm rot="10800000">
            <a:off x="5539741" y="1619251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0800000">
            <a:off x="2613661" y="429565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10800000">
            <a:off x="5539741" y="429565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66" y="1785148"/>
            <a:ext cx="992505" cy="23450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52870" y="2934503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DISPATCH THROUGH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16" y="3145835"/>
            <a:ext cx="992505" cy="234506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2629123" y="5708703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9600" y="5600954"/>
            <a:ext cx="1775460" cy="679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1505" y="5634335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RELEASE ONLINE PAYMENT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(BALANCE 50% 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89020" y="5661848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MATERIAL STORAGE AT WARE HOUSE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52870" y="4511657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( 50% 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0200" y="497376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>
                <a:solidFill>
                  <a:schemeClr val="accent2"/>
                </a:solidFill>
                <a:latin typeface="Bebas Kai" pitchFamily="82" charset="0"/>
              </a:rPr>
              <a:t>PROCESS FLOW </a:t>
            </a:r>
            <a:r>
              <a:rPr lang="en-IN" sz="2800" b="1" dirty="0">
                <a:solidFill>
                  <a:schemeClr val="accent2"/>
                </a:solidFill>
                <a:latin typeface="Bebas Kai" pitchFamily="82" charset="0"/>
              </a:rPr>
              <a:t>CHART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1175386" y="4986417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1175386" y="2319417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5400000">
            <a:off x="7042788" y="94781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7042788" y="3614818"/>
            <a:ext cx="609600" cy="39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36737"/>
            <a:ext cx="8153400" cy="557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5282953"/>
            <a:ext cx="233844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1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5755220"/>
            <a:ext cx="1593850" cy="10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 Complete Guide to 24x7 Customer Service for Your Busi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9" r="19644"/>
          <a:stretch/>
        </p:blipFill>
        <p:spPr bwMode="auto">
          <a:xfrm>
            <a:off x="4565848" y="1343119"/>
            <a:ext cx="4204598" cy="17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94" y="5375012"/>
            <a:ext cx="650412" cy="40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1000"/>
            <a:ext cx="7772400" cy="992188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chemeClr val="accent2"/>
                </a:solidFill>
              </a:rPr>
              <a:t>SALES, SERVICE &amp; SUPPORT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6860" y="2001236"/>
            <a:ext cx="5814171" cy="1981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en-IN" sz="2400" dirty="0"/>
          </a:p>
          <a:p>
            <a:pPr algn="l"/>
            <a:endParaRPr lang="en-IN" sz="2400" dirty="0"/>
          </a:p>
          <a:p>
            <a:pPr algn="l"/>
            <a:endParaRPr lang="en-IN" sz="2400" dirty="0"/>
          </a:p>
          <a:p>
            <a:pPr algn="l"/>
            <a:r>
              <a:rPr lang="en-GB" sz="2400" dirty="0"/>
              <a:t>7</a:t>
            </a:r>
            <a:r>
              <a:rPr lang="en-IN" sz="2400" dirty="0"/>
              <a:t>386301817 - Sales</a:t>
            </a:r>
          </a:p>
          <a:p>
            <a:pPr algn="l"/>
            <a:r>
              <a:rPr lang="en-IN" sz="2400" dirty="0"/>
              <a:t>73</a:t>
            </a:r>
            <a:r>
              <a:rPr lang="en-GB" sz="2400" dirty="0"/>
              <a:t>9</a:t>
            </a:r>
            <a:r>
              <a:rPr lang="en-IN" sz="2400" dirty="0"/>
              <a:t>6301817 – Sales</a:t>
            </a:r>
          </a:p>
          <a:p>
            <a:pPr algn="l"/>
            <a:r>
              <a:rPr lang="en-IN" sz="2400" dirty="0"/>
              <a:t>9755541817 - Service</a:t>
            </a:r>
          </a:p>
          <a:p>
            <a:pPr algn="l"/>
            <a:r>
              <a:rPr lang="en-IN" sz="2400" dirty="0"/>
              <a:t>9989231817 – Purchase</a:t>
            </a:r>
          </a:p>
          <a:p>
            <a:pPr algn="l"/>
            <a:r>
              <a:rPr lang="en-IN" sz="2400" dirty="0"/>
              <a:t>9550161817 – Dispatch &amp; Testing</a:t>
            </a:r>
          </a:p>
          <a:p>
            <a:pPr algn="l"/>
            <a:endParaRPr lang="en-IN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828077"/>
            <a:ext cx="2590800" cy="5562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2400" dirty="0"/>
              <a:t>8367051817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6860" y="4641846"/>
            <a:ext cx="4343400" cy="4800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2400" dirty="0"/>
              <a:t>thermokol.india@gmail.com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9720" y="4724400"/>
            <a:ext cx="4343400" cy="4800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2400" dirty="0"/>
              <a:t>www.thermokolindia.com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5692" y="5424542"/>
            <a:ext cx="1603708" cy="34633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1400" dirty="0" err="1"/>
              <a:t>thermokol.india</a:t>
            </a:r>
            <a:endParaRPr lang="en-IN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47" y="5399417"/>
            <a:ext cx="342253" cy="342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2" y="5424542"/>
            <a:ext cx="339988" cy="339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75012"/>
            <a:ext cx="834692" cy="439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90" y="3922454"/>
            <a:ext cx="365460" cy="367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2133600"/>
            <a:ext cx="307358" cy="3220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2491740"/>
            <a:ext cx="307358" cy="322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2811780"/>
            <a:ext cx="307358" cy="3220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3169920"/>
            <a:ext cx="307358" cy="322011"/>
          </a:xfrm>
          <a:prstGeom prst="rect">
            <a:avLst/>
          </a:prstGeom>
        </p:spPr>
      </p:pic>
      <p:pic>
        <p:nvPicPr>
          <p:cNvPr id="14339" name="Picture 3" descr="C:\Users\User\Desktop\png-transparent-email-logo-email-computer-icons-signature-block-mail-miscellaneous-trademark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17" y="4384337"/>
            <a:ext cx="277457" cy="2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244-2448537_spartan-png-world-wide-web-icon-png-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17" y="4800600"/>
            <a:ext cx="28900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146092" y="5424542"/>
            <a:ext cx="1603708" cy="34633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1400" dirty="0" err="1"/>
              <a:t>thermokol.india</a:t>
            </a:r>
            <a:endParaRPr lang="en-IN" sz="1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76492" y="5424542"/>
            <a:ext cx="1603708" cy="34633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1400" dirty="0" err="1"/>
              <a:t>thermokol.india</a:t>
            </a:r>
            <a:endParaRPr lang="en-IN" sz="1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000542" y="5424542"/>
            <a:ext cx="1603708" cy="34633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IN" sz="1400" dirty="0" err="1"/>
              <a:t>thermokol.india</a:t>
            </a:r>
            <a:endParaRPr lang="en-IN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734105"/>
            <a:ext cx="307358" cy="3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5" y="457200"/>
            <a:ext cx="4009290" cy="274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5257800"/>
            <a:ext cx="233844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13082"/>
            <a:ext cx="4495799" cy="25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1362373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00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kkay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538"/>
            <a:ext cx="4725153" cy="4932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9528" y="1752600"/>
            <a:ext cx="3513972" cy="20113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</a:rPr>
              <a:t>THERMOCOL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MANUFACTURING PROCESS</a:t>
            </a:r>
            <a:endParaRPr lang="en-IN" sz="28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0" y="685800"/>
            <a:ext cx="2667000" cy="129711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/>
              </a:rPr>
              <a:t>WASTE THERMOCOL</a:t>
            </a:r>
            <a:endParaRPr lang="en-IN" sz="2400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761"/>
            <a:ext cx="4876800" cy="26491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75" y="2209800"/>
            <a:ext cx="4495800" cy="277034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4038600"/>
            <a:ext cx="3048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effectLst/>
              </a:rPr>
              <a:t>WE HAVE A </a:t>
            </a:r>
            <a:r>
              <a:rPr lang="en-US" sz="2000" dirty="0">
                <a:solidFill>
                  <a:srgbClr val="25673B"/>
                </a:solidFill>
                <a:effectLst/>
              </a:rPr>
              <a:t>SOLUTION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effectLst/>
              </a:rPr>
              <a:t>THERMOKOL.INDIA</a:t>
            </a:r>
            <a:endParaRPr lang="en-IN" sz="20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2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0838"/>
            <a:ext cx="35052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effectLst/>
              </a:rPr>
              <a:t>WATER </a:t>
            </a:r>
            <a:r>
              <a:rPr lang="en-US" sz="2000" dirty="0">
                <a:solidFill>
                  <a:schemeClr val="accent2"/>
                </a:solidFill>
                <a:effectLst/>
              </a:rPr>
              <a:t>(DRAINS)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 POLLUTION </a:t>
            </a:r>
            <a:br>
              <a:rPr lang="en-US" sz="2800" dirty="0">
                <a:solidFill>
                  <a:schemeClr val="accent2"/>
                </a:solidFill>
                <a:effectLst/>
              </a:rPr>
            </a:br>
            <a:r>
              <a:rPr lang="en-US" sz="2800" dirty="0">
                <a:effectLst/>
              </a:rPr>
              <a:t>DUE TO THERMOCOL</a:t>
            </a:r>
            <a:endParaRPr lang="en-IN" sz="2800" dirty="0">
              <a:effectLst/>
            </a:endParaRPr>
          </a:p>
        </p:txBody>
      </p:sp>
      <p:pic>
        <p:nvPicPr>
          <p:cNvPr id="6" name="Picture 5" descr="What flows into the lakes of Bangalore…. | Reflections..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82" y="431691"/>
            <a:ext cx="4406118" cy="276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oramangala: Thermocol is the new plastic? BBMP blames e-com, shoppers for  Bengaluru's drain da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6927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762000" y="5105400"/>
            <a:ext cx="3048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effectLst/>
              </a:rPr>
              <a:t>WE HAVE A </a:t>
            </a:r>
            <a:r>
              <a:rPr lang="en-US" sz="2000" dirty="0">
                <a:solidFill>
                  <a:srgbClr val="25673B"/>
                </a:solidFill>
                <a:effectLst/>
              </a:rPr>
              <a:t>SOLUTION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effectLst/>
              </a:rPr>
              <a:t>THERMOKOL.INDIA</a:t>
            </a:r>
            <a:endParaRPr lang="en-IN" sz="20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2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609600"/>
            <a:ext cx="3505200" cy="17065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effectLst/>
              </a:rPr>
              <a:t>AIR POLLUTION </a:t>
            </a:r>
            <a:r>
              <a:rPr lang="en-US" sz="2800" dirty="0">
                <a:effectLst/>
              </a:rPr>
              <a:t>(FIRE) </a:t>
            </a:r>
            <a:br>
              <a:rPr lang="en-US" sz="2800" dirty="0">
                <a:effectLst/>
              </a:rPr>
            </a:br>
            <a:r>
              <a:rPr lang="en-US" sz="2000" dirty="0">
                <a:effectLst/>
              </a:rPr>
              <a:t>DUE TO THERMOCOL</a:t>
            </a:r>
            <a:endParaRPr lang="en-IN" sz="2000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5600700" cy="2626995"/>
          </a:xfrm>
          <a:prstGeom prst="rect">
            <a:avLst/>
          </a:prstGeom>
        </p:spPr>
      </p:pic>
      <p:pic>
        <p:nvPicPr>
          <p:cNvPr id="8" name="Picture 7" descr="12-Year Old Girl Shows the Way by Recycling Thermocol using Nail-polish  Remover - Saying Tru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251417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5381625" y="3810000"/>
            <a:ext cx="3048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effectLst/>
              </a:rPr>
              <a:t>WE HAVE A </a:t>
            </a:r>
            <a:r>
              <a:rPr lang="en-US" sz="2000" dirty="0">
                <a:solidFill>
                  <a:srgbClr val="25673B"/>
                </a:solidFill>
                <a:effectLst/>
              </a:rPr>
              <a:t>SOLUTION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effectLst/>
              </a:rPr>
              <a:t>THERMOKOL.INDIA</a:t>
            </a:r>
            <a:endParaRPr lang="en-IN" sz="20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9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3505200" cy="170656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800" dirty="0">
                <a:solidFill>
                  <a:schemeClr val="accent2"/>
                </a:solidFill>
                <a:effectLst/>
              </a:rPr>
              <a:t>LAND POLLUTION </a:t>
            </a:r>
            <a:r>
              <a:rPr lang="en-US" sz="2800" dirty="0">
                <a:effectLst/>
              </a:rPr>
              <a:t>(DUMPING YARDS) DUE TO THERMOCOL</a:t>
            </a:r>
            <a:endParaRPr lang="en-IN" sz="2800" dirty="0">
              <a:effectLst/>
            </a:endParaRPr>
          </a:p>
        </p:txBody>
      </p:sp>
      <p:pic>
        <p:nvPicPr>
          <p:cNvPr id="6" name="Picture 5" descr="The 3 Most Common Landfill Problems &amp; Solu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599"/>
            <a:ext cx="4053848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ese Chinese Beef Cattle Graze in a Garbage Du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1072"/>
            <a:ext cx="5732780" cy="254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524000" y="5105400"/>
            <a:ext cx="3048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effectLst/>
              </a:rPr>
              <a:t>WE HAVE A </a:t>
            </a:r>
            <a:r>
              <a:rPr lang="en-US" sz="2000" dirty="0">
                <a:solidFill>
                  <a:srgbClr val="25673B"/>
                </a:solidFill>
                <a:effectLst/>
              </a:rPr>
              <a:t>SOLUTION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effectLst/>
              </a:rPr>
              <a:t>THERMOKOL.INDIA</a:t>
            </a:r>
            <a:endParaRPr lang="en-IN" sz="20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0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mployed rally, clashes trigger tension in Hyderabad – TwoCircle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0" cy="28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langana green light provokes protests, resig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6045"/>
            <a:ext cx="4191000" cy="2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81625" y="533400"/>
            <a:ext cx="3048000" cy="9447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effectLst/>
              </a:rPr>
              <a:t>UN EMPLOYED</a:t>
            </a:r>
          </a:p>
          <a:p>
            <a:pPr algn="ctr"/>
            <a:r>
              <a:rPr lang="en-US" sz="2400" dirty="0">
                <a:effectLst/>
              </a:rPr>
              <a:t>POPULATION</a:t>
            </a:r>
            <a:endParaRPr lang="en-IN" sz="2400" dirty="0">
              <a:effectLst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3657600"/>
            <a:ext cx="3200400" cy="9447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effectLst/>
              </a:rPr>
              <a:t>WE HAVE A SOLUTION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effectLst/>
              </a:rPr>
              <a:t>THERMOKOL.INDIA</a:t>
            </a:r>
            <a:endParaRPr lang="en-IN" sz="24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2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125" y="1295400"/>
            <a:ext cx="3429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/>
              </a:rPr>
              <a:t>WE HAVE A SOLUTION </a:t>
            </a:r>
            <a:br>
              <a:rPr lang="en-US" sz="2400" dirty="0">
                <a:solidFill>
                  <a:schemeClr val="accent2"/>
                </a:solidFill>
                <a:effectLst/>
              </a:rPr>
            </a:br>
            <a:r>
              <a:rPr lang="en-US" sz="2400" dirty="0">
                <a:effectLst/>
              </a:rPr>
              <a:t>FOR THE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WASTE THERMOCOL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RECYCLING</a:t>
            </a:r>
            <a:br>
              <a:rPr lang="en-US" sz="2400" dirty="0">
                <a:effectLst/>
              </a:rPr>
            </a:br>
            <a:endParaRPr lang="en-IN" sz="2400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3652"/>
            <a:ext cx="4285872" cy="571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2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2" r="23892"/>
          <a:stretch/>
        </p:blipFill>
        <p:spPr bwMode="auto">
          <a:xfrm>
            <a:off x="6787773" y="2077684"/>
            <a:ext cx="2105820" cy="31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73" y="168645"/>
            <a:ext cx="5919657" cy="62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251" y="160336"/>
            <a:ext cx="2161116" cy="3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74000" y="1066800"/>
            <a:ext cx="1928733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7074000" y="1066800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accent2"/>
                </a:solidFill>
              </a:rPr>
              <a:t>Price: 5,99,999/-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(Including GST)</a:t>
            </a:r>
            <a:endParaRPr lang="en-IN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AutoShape 7" descr="blob:https://web.whatsapp.com/321f065c-36f7-4629-afc0-a0c4d52118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accent2"/>
              </a:solidFill>
            </a:endParaRPr>
          </a:p>
        </p:txBody>
      </p:sp>
      <p:sp>
        <p:nvSpPr>
          <p:cNvPr id="3" name="AutoShape 9" descr="blob:https://web.whatsapp.com/321f065c-36f7-4629-afc0-a0c4d52118f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accent2"/>
              </a:solidFill>
            </a:endParaRPr>
          </a:p>
        </p:txBody>
      </p:sp>
      <p:sp>
        <p:nvSpPr>
          <p:cNvPr id="4" name="AutoShape 11" descr="blob:https://web.whatsapp.com/321f065c-36f7-4629-afc0-a0c4d52118f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765" y="66555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TYPE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40121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TYPE 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25" y="5334000"/>
            <a:ext cx="2057400" cy="13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1258" y="4371975"/>
            <a:ext cx="1928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accent2"/>
                </a:solidFill>
              </a:rPr>
              <a:t>Price: 1,49,999/-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(Including GST)</a:t>
            </a:r>
            <a:endParaRPr lang="en-IN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IN" sz="1600" b="1" dirty="0">
              <a:solidFill>
                <a:schemeClr val="accent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11950" y="4371975"/>
            <a:ext cx="1928733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371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163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THERMOKOL.INDIA</vt:lpstr>
      <vt:lpstr>THERMOCOL MANUFACTURING PROCESS</vt:lpstr>
      <vt:lpstr>WASTE THERMOCOL</vt:lpstr>
      <vt:lpstr>WATER (DRAINS) POLLUTION  DUE TO THERMOCOL</vt:lpstr>
      <vt:lpstr>AIR POLLUTION (FIRE)  DUE TO THERMOCOL</vt:lpstr>
      <vt:lpstr>LAND POLLUTION (DUMPING YARDS) DUE TO THERMOCOL</vt:lpstr>
      <vt:lpstr>PowerPoint Presentation</vt:lpstr>
      <vt:lpstr>WE HAVE A SOLUTION  FOR THE WASTE THERMOCOL RECYCLING </vt:lpstr>
      <vt:lpstr>PowerPoint Presentation</vt:lpstr>
      <vt:lpstr>PowerPoint Presentation</vt:lpstr>
      <vt:lpstr>PowerPoint Presentation</vt:lpstr>
      <vt:lpstr>SALES, SERVICE &amp;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THERMOKOL.INDIA</dc:title>
  <dc:creator>Pranay Vihas</dc:creator>
  <cp:lastModifiedBy>akhil ca</cp:lastModifiedBy>
  <cp:revision>64</cp:revision>
  <cp:lastPrinted>2023-05-12T07:07:56Z</cp:lastPrinted>
  <dcterms:created xsi:type="dcterms:W3CDTF">2006-08-16T00:00:00Z</dcterms:created>
  <dcterms:modified xsi:type="dcterms:W3CDTF">2023-05-13T09:07:43Z</dcterms:modified>
</cp:coreProperties>
</file>